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268" r:id="rId3"/>
    <p:sldId id="275" r:id="rId4"/>
    <p:sldId id="282" r:id="rId5"/>
    <p:sldId id="289" r:id="rId6"/>
    <p:sldId id="281" r:id="rId7"/>
    <p:sldId id="283" r:id="rId8"/>
    <p:sldId id="286" r:id="rId9"/>
    <p:sldId id="287" r:id="rId10"/>
    <p:sldId id="288" r:id="rId11"/>
    <p:sldId id="272" r:id="rId1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581"/>
    <a:srgbClr val="A7C4E1"/>
    <a:srgbClr val="9D9D9C"/>
    <a:srgbClr val="626363"/>
    <a:srgbClr val="E1EFF6"/>
    <a:srgbClr val="0C4681"/>
    <a:srgbClr val="094581"/>
    <a:srgbClr val="CBBCE4"/>
    <a:srgbClr val="9286D1"/>
    <a:srgbClr val="A2A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4"/>
    <p:restoredTop sz="94762"/>
  </p:normalViewPr>
  <p:slideViewPr>
    <p:cSldViewPr snapToGrid="0" snapToObjects="1">
      <p:cViewPr varScale="1">
        <p:scale>
          <a:sx n="142" d="100"/>
          <a:sy n="142" d="100"/>
        </p:scale>
        <p:origin x="124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F770-35C9-2A40-889A-E5244CA528B0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7898-E04B-1B48-B36A-5B44ADE863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90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F4EB-0C48-1D4D-BE05-59A7B7BF1EB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2ACEB-F3A8-8A45-9867-B63159394D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85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99939"/>
            <a:ext cx="7886700" cy="506559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TÍTULO DE PRESENTACIÓN</a:t>
            </a:r>
            <a:endParaRPr lang="es-C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660" y="1861314"/>
            <a:ext cx="4820681" cy="36892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Bajada lorem ipsum dolor sit amet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CAE656-3445-4B3A-FBDE-08F375DFC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1468" y="2987600"/>
            <a:ext cx="2561064" cy="11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2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Imagen con título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15C80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95BFA3-5772-C10C-546F-3F6E80898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517091-3A9E-1D25-638B-EB38784AC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rgbClr val="0B4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EEECE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5DAB4E-AF11-8B33-C31E-AF1BBEECD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4FF3BA-5837-0D25-5C97-9654BAB91A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4901"/>
            <a:ext cx="752392" cy="7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4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bg>
      <p:bgPr>
        <a:solidFill>
          <a:schemeClr val="accent5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B458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B458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2636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50D9FC-95A1-2CA6-AB9C-6C7360136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D1799B-9CC0-243C-82FD-DEF06B7B16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2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659084-D5E4-FEF3-86F9-551DA68C5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3550" y="1633211"/>
            <a:ext cx="3136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14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57608"/>
            <a:ext cx="7886700" cy="628283"/>
          </a:xfrm>
        </p:spPr>
        <p:txBody>
          <a:bodyPr>
            <a:normAutofit/>
          </a:bodyPr>
          <a:lstStyle>
            <a:lvl1pPr algn="ctr">
              <a:defRPr sz="345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Título de lámina</a:t>
            </a:r>
            <a:endParaRPr lang="es-C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0869" y="2916826"/>
            <a:ext cx="2842262" cy="26005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0B4581"/>
                </a:solidFill>
              </a:defRPr>
            </a:lvl1pPr>
          </a:lstStyle>
          <a:p>
            <a:pPr lvl="0"/>
            <a:r>
              <a:rPr lang="es-MX" dirty="0"/>
              <a:t>Bajada de lámina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589F01-F04E-A170-01A0-788B7F2BB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19608" y="257094"/>
            <a:ext cx="1504784" cy="1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458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8" name="Rectángulo 7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2C3F1B-04C5-895C-CFD7-0D110BF2D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799E2D-680F-8DF3-1D8C-65A4E62209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solidFill>
          <a:schemeClr val="accent5">
            <a:alpha val="400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638127" cy="408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458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8" name="Rectángulo 7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A342F0-4F52-2D7B-C265-4114E81E1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7974E6-14DE-D18A-D871-C93EDEAB03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9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631809" cy="40817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7" name="Marcador de contenido 2"/>
          <p:cNvSpPr>
            <a:spLocks noGrp="1"/>
          </p:cNvSpPr>
          <p:nvPr>
            <p:ph idx="13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3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86E3E6-57F7-E5E5-4BF8-FDDDF7B93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E7F781-55E9-DF3B-144C-C3F6E72AE3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3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094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0B458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1383"/>
            <a:ext cx="3465514" cy="51321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08000" indent="0"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s-ES" dirty="0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0C417A0-693E-7145-E8B3-DD62FDC8E4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6E281C0-873A-753E-487C-397C3324B4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FE39B0-63CB-8B98-43D0-80BDB23DE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0C4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1EFF6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2263E8-0747-ACF0-D5FF-54ECA3B7C6F3}"/>
              </a:ext>
            </a:extLst>
          </p:cNvPr>
          <p:cNvSpPr txBox="1">
            <a:spLocks/>
          </p:cNvSpPr>
          <p:nvPr userDrawn="1"/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AFEC00E-CADA-FC49-AA1B-0624D2ABB9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1EEC7E2-60AB-38FC-04D9-2EF1644D61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D18EFCB-4089-15D6-858A-A647288C2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6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E1E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C468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4140" y="976600"/>
            <a:ext cx="4712659" cy="352192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2636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519785-80CB-D207-7428-13A5E309B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9D9D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D9D9C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0B458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0C417A0-693E-7145-E8B3-DD62FDC8E4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6E281C0-873A-753E-487C-397C3324B4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97196C-479A-5759-A0C1-A71F7FDE591F}"/>
              </a:ext>
            </a:extLst>
          </p:cNvPr>
          <p:cNvSpPr txBox="1">
            <a:spLocks/>
          </p:cNvSpPr>
          <p:nvPr userDrawn="1"/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C468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s-ES_tradnl" dirty="0">
                <a:solidFill>
                  <a:schemeClr val="bg1"/>
                </a:solidFill>
              </a:rPr>
              <a:t>Clic para editar título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D46C91-8E2D-3F3A-371D-E2B822435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51F0268-2DA6-60E9-C52A-57609DC65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6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50" r:id="rId3"/>
    <p:sldLayoutId id="2147483664" r:id="rId4"/>
    <p:sldLayoutId id="2147483652" r:id="rId5"/>
    <p:sldLayoutId id="2147483670" r:id="rId6"/>
    <p:sldLayoutId id="2147483656" r:id="rId7"/>
    <p:sldLayoutId id="2147483658" r:id="rId8"/>
    <p:sldLayoutId id="2147483660" r:id="rId9"/>
    <p:sldLayoutId id="2147483663" r:id="rId10"/>
    <p:sldLayoutId id="2147483657" r:id="rId11"/>
    <p:sldLayoutId id="2147483662" r:id="rId12"/>
    <p:sldLayoutId id="2147483671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Cambria"/>
          <a:ea typeface="+mj-ea"/>
          <a:cs typeface="Cambria"/>
        </a:defRPr>
      </a:lvl1pPr>
    </p:titleStyle>
    <p:bodyStyle>
      <a:lvl1pPr marL="284400" indent="-1764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mbria"/>
          <a:ea typeface="+mn-ea"/>
          <a:cs typeface="Cambria"/>
        </a:defRPr>
      </a:lvl1pPr>
      <a:lvl2pPr marL="525600" indent="-140400" algn="l" defTabSz="457200" rtl="0" eaLnBrk="1" latinLnBrk="0" hangingPunct="1">
        <a:spcBef>
          <a:spcPts val="600"/>
        </a:spcBef>
        <a:buSzPct val="80000"/>
        <a:buFont typeface="Lucida Grande"/>
        <a:buChar char="›"/>
        <a:defRPr sz="16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992-2855-D3B0-27E2-9CB22A10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86BDC-CEF6-6189-2F64-11C2ECCE18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F93CD17-EA58-E8CA-EF2F-D315254B8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228" y="2880534"/>
            <a:ext cx="2838731" cy="134856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0333D21-CDCC-E58D-347B-45DDF3B0C953}"/>
              </a:ext>
            </a:extLst>
          </p:cNvPr>
          <p:cNvSpPr/>
          <p:nvPr/>
        </p:nvSpPr>
        <p:spPr>
          <a:xfrm>
            <a:off x="3025588" y="2770094"/>
            <a:ext cx="1136277" cy="1459006"/>
          </a:xfrm>
          <a:prstGeom prst="rect">
            <a:avLst/>
          </a:prstGeom>
          <a:solidFill>
            <a:srgbClr val="0B4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B87741EE-F383-3B09-67E1-B6EF19D2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88" y="2753405"/>
            <a:ext cx="2367777" cy="16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E90FCCE-8495-881C-4854-79297AE6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1215ECD3-90E4-FA12-9000-B2D57C31685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D10FA81-73B4-91CC-0BD9-D54831535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325F56-E2B8-CB4A-5470-5FF8F885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B8EF3959-DE24-3C6E-001E-9F81A60F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93" y="1449040"/>
            <a:ext cx="2607084" cy="18387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38E433-A769-AEF2-9D52-854EA7D5A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435" y="1403600"/>
            <a:ext cx="6004111" cy="19296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80B98AD-7D2B-AA80-1F29-2088313023BE}"/>
              </a:ext>
            </a:extLst>
          </p:cNvPr>
          <p:cNvSpPr/>
          <p:nvPr/>
        </p:nvSpPr>
        <p:spPr>
          <a:xfrm>
            <a:off x="645459" y="1403600"/>
            <a:ext cx="1129553" cy="2018676"/>
          </a:xfrm>
          <a:prstGeom prst="rect">
            <a:avLst/>
          </a:prstGeom>
          <a:solidFill>
            <a:srgbClr val="0B4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924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A570445-CCE8-9035-C40A-4FE82414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2EF064-FCAF-B57B-6074-FBBF8CE4C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056" y="264459"/>
            <a:ext cx="2137574" cy="15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104A29-D5F8-B535-FEED-2FDA72ADA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17282BA-551E-B0FE-28EA-FFAE221F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2066DA-53D1-84EF-759E-14A0E5036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79" y="81739"/>
            <a:ext cx="1252733" cy="8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994F18D-70D8-1261-A23F-18E57927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D68123E-DE33-D52E-F640-3A8B686BB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C69334-A03F-3AA2-8D81-52AC5AAA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D5719F-1D32-25EC-905F-1451F716F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79" y="81739"/>
            <a:ext cx="1252733" cy="8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5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9EFF90-EC79-7D3D-B719-46E346F2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876BAF-E65F-E4C9-5C48-F002BD970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9922C9E-166F-9D41-7F4C-F6049D3C1AD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E5FEBD-A926-D7D8-1A9B-6221422F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4E24D9-88A5-93FB-CDA0-2D955FE00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79" y="81739"/>
            <a:ext cx="1252733" cy="8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3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D6BB86B4-0696-CC8F-56AD-97B7EEF3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48113AAB-0B5F-C06B-FC0A-C45930C4F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1206B0E-D1F9-196F-6A9F-1C0622E48C1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58F293CA-591E-99A1-5F04-D797A15613D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15" name="Agrupar 7">
            <a:extLst>
              <a:ext uri="{FF2B5EF4-FFF2-40B4-BE49-F238E27FC236}">
                <a16:creationId xmlns:a16="http://schemas.microsoft.com/office/drawing/2014/main" id="{D263A61D-3B3E-C31F-1D49-F01065395AC5}"/>
              </a:ext>
            </a:extLst>
          </p:cNvPr>
          <p:cNvGrpSpPr/>
          <p:nvPr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82362EE-A4D7-D74E-7C26-E1CDD0341A90}"/>
                </a:ext>
              </a:extLst>
            </p:cNvPr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237AF846-2A19-9DCB-07E1-AE3F2D3B0AEF}"/>
                </a:ext>
              </a:extLst>
            </p:cNvPr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98AB893B-F28D-7327-FD6D-2CB3DFE6F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79" y="81739"/>
            <a:ext cx="1252733" cy="8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8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54E91C3-8ED3-172A-E4CB-E522C764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DE508F9-9311-AEFD-6F63-FEEDE8722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C17EBE-4750-598B-6E4C-B3510F7C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BA3E919-22B5-4C19-D37B-60C899F44C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9819F49-DCC4-4C12-2EF2-64D8D67F0C6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EAE182-2F23-3E69-D951-5AE6AED4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79" y="81739"/>
            <a:ext cx="1252733" cy="8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3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2F1D641-B307-A263-4F45-04CDF120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DA5494E2-B9B9-4C89-7D0E-FE2F561DD49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9474B8B-B1C0-CA02-AE95-CC039758A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21B5BA-A63E-19CA-87FB-E2F7E764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636C54-E75B-FC15-AA4A-F5683543F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79" y="81739"/>
            <a:ext cx="1252733" cy="8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DCEF8A3-532C-1DC1-899F-1E82E4D6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E73298FB-5A98-C182-AFD0-9C644F800F3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8814745-D217-68FB-365E-058AFF04B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8C05F3-729B-E7AF-38B1-A82993F3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1CB075C3-F8DA-2276-5D74-F3ACC91EF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04" y="56372"/>
            <a:ext cx="1339077" cy="9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1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PT INTITUCIONAL MINSAL">
      <a:dk1>
        <a:srgbClr val="0A1D21"/>
      </a:dk1>
      <a:lt1>
        <a:sysClr val="window" lastClr="FFFFFF"/>
      </a:lt1>
      <a:dk2>
        <a:srgbClr val="1F497D"/>
      </a:dk2>
      <a:lt2>
        <a:srgbClr val="EEECE1"/>
      </a:lt2>
      <a:accent1>
        <a:srgbClr val="115C80"/>
      </a:accent1>
      <a:accent2>
        <a:srgbClr val="DD314F"/>
      </a:accent2>
      <a:accent3>
        <a:srgbClr val="55B3C1"/>
      </a:accent3>
      <a:accent4>
        <a:srgbClr val="8064A2"/>
      </a:accent4>
      <a:accent5>
        <a:srgbClr val="B5C9E4"/>
      </a:accent5>
      <a:accent6>
        <a:srgbClr val="D8CF79"/>
      </a:accent6>
      <a:hlink>
        <a:srgbClr val="F0D0D7"/>
      </a:hlink>
      <a:folHlink>
        <a:srgbClr val="4C2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8</Words>
  <Application>Microsoft Office PowerPoint</Application>
  <PresentationFormat>Presentación en pantalla (16:9)</PresentationFormat>
  <Paragraphs>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Courier New</vt:lpstr>
      <vt:lpstr>Lucida Grande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 .</dc:creator>
  <cp:lastModifiedBy>Usuario</cp:lastModifiedBy>
  <cp:revision>50</cp:revision>
  <dcterms:created xsi:type="dcterms:W3CDTF">2022-12-22T19:49:37Z</dcterms:created>
  <dcterms:modified xsi:type="dcterms:W3CDTF">2024-11-13T14:22:57Z</dcterms:modified>
</cp:coreProperties>
</file>