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273" r:id="rId3"/>
    <p:sldId id="274" r:id="rId4"/>
    <p:sldId id="275" r:id="rId5"/>
    <p:sldId id="272" r:id="rId6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681"/>
    <a:srgbClr val="9D9D9C"/>
    <a:srgbClr val="626363"/>
    <a:srgbClr val="0B4581"/>
    <a:srgbClr val="E1EFF6"/>
    <a:srgbClr val="094581"/>
    <a:srgbClr val="CBBCE4"/>
    <a:srgbClr val="9286D1"/>
    <a:srgbClr val="A2A431"/>
    <a:srgbClr val="A8A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9300-E945-9942-A210-6B4E3023E6C4}" v="72" dt="2025-01-28T14:21:58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4"/>
    <p:restoredTop sz="94795"/>
  </p:normalViewPr>
  <p:slideViewPr>
    <p:cSldViewPr snapToGrid="0" snapToObjects="1">
      <p:cViewPr varScale="1">
        <p:scale>
          <a:sx n="142" d="100"/>
          <a:sy n="142" d="100"/>
        </p:scale>
        <p:origin x="642" y="114"/>
      </p:cViewPr>
      <p:guideLst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FF770-35C9-2A40-889A-E5244CA528B0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47898-E04B-1B48-B36A-5B44ADE863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490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9F4EB-0C48-1D4D-BE05-59A7B7BF1EB1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2ACEB-F3A8-8A45-9867-B63159394D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854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C2ACEB-F3A8-8A45-9867-B63159394D5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12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ada">
    <p:bg>
      <p:bgPr>
        <a:solidFill>
          <a:srgbClr val="0C46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B136455-9882-F68F-059A-3436EFCE5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ED10B83-DC68-9CB3-26B7-4BF431E64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299939"/>
            <a:ext cx="7886700" cy="506559"/>
          </a:xfrm>
        </p:spPr>
        <p:txBody>
          <a:bodyPr>
            <a:normAutofit/>
          </a:bodyPr>
          <a:lstStyle>
            <a:lvl1pPr algn="ctr">
              <a:defRPr sz="280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MX" dirty="0"/>
              <a:t>TÍTULO DE PRESENTACIÓN</a:t>
            </a:r>
            <a:endParaRPr lang="es-CL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4EF85A1B-74A0-E128-CE32-50B638FB71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61660" y="1861314"/>
            <a:ext cx="4820681" cy="368929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s-MX" dirty="0"/>
              <a:t>Bajada </a:t>
            </a:r>
            <a:endParaRPr lang="es-CL" dirty="0"/>
          </a:p>
        </p:txBody>
      </p:sp>
      <p:sp>
        <p:nvSpPr>
          <p:cNvPr id="6" name="Marcador de texto 13">
            <a:extLst>
              <a:ext uri="{FF2B5EF4-FFF2-40B4-BE49-F238E27FC236}">
                <a16:creationId xmlns:a16="http://schemas.microsoft.com/office/drawing/2014/main" id="{6B4A7471-0AED-0F70-E614-CB2A34D3155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1660" y="4620278"/>
            <a:ext cx="4820681" cy="219735"/>
          </a:xfrm>
        </p:spPr>
        <p:txBody>
          <a:bodyPr>
            <a:noAutofit/>
          </a:bodyPr>
          <a:lstStyle>
            <a:lvl1pPr marL="0" indent="0" algn="ctr">
              <a:buNone/>
              <a:defRPr sz="10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s-MX" dirty="0"/>
              <a:t>Fecha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023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0_Título y objetos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C5501AE-E139-EBF2-7A31-E25B13E70F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97407"/>
            <a:ext cx="6442263" cy="40817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B45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0" rIns="0"/>
          <a:lstStyle>
            <a:lvl1pPr marL="108000" indent="0">
              <a:lnSpc>
                <a:spcPct val="100000"/>
              </a:lnSpc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5600" indent="-140400">
              <a:lnSpc>
                <a:spcPct val="100000"/>
              </a:lnSpc>
              <a:buSzPct val="8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784800" indent="-158400">
              <a:lnSpc>
                <a:spcPct val="100000"/>
              </a:lnSpc>
              <a:buSzPct val="80000"/>
              <a:buFont typeface="Lucida Grande"/>
              <a:buChar char="-"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8000" indent="-158400">
              <a:lnSpc>
                <a:spcPct val="100000"/>
              </a:lnSpc>
              <a:buSzPct val="60000"/>
              <a:buFont typeface="Courier New"/>
              <a:buChar char="o"/>
              <a:defRPr lang="es-ES_tradnl" sz="12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411200" indent="-158400">
              <a:lnSpc>
                <a:spcPct val="100000"/>
              </a:lnSpc>
              <a:buSzPct val="70000"/>
              <a:defRPr lang="es-ES" sz="12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1" name="Marcador de número de diapositiva 6">
            <a:extLst>
              <a:ext uri="{FF2B5EF4-FFF2-40B4-BE49-F238E27FC236}">
                <a16:creationId xmlns:a16="http://schemas.microsoft.com/office/drawing/2014/main" id="{AF3CBFE2-9662-B912-2311-765E8AF6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9644" y="4737909"/>
            <a:ext cx="2133600" cy="213547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58EF458-5B7C-9F44-BB09-A6316498C08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9104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solidFill>
          <a:schemeClr val="accent5">
            <a:alpha val="40084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FD8A82EE-F36E-8C02-FE68-9C4859CBDB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C22AA6A1-73D9-5BB9-035E-630E4226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7407"/>
            <a:ext cx="6442263" cy="40817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B45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0A6D0AD6-F63F-40DD-4925-BD3D514DB6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0" rIns="0"/>
          <a:lstStyle>
            <a:lvl1pPr marL="108000" indent="0">
              <a:lnSpc>
                <a:spcPct val="100000"/>
              </a:lnSpc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5600" indent="-140400">
              <a:lnSpc>
                <a:spcPct val="100000"/>
              </a:lnSpc>
              <a:buSzPct val="8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784800" indent="-158400">
              <a:lnSpc>
                <a:spcPct val="100000"/>
              </a:lnSpc>
              <a:buSzPct val="80000"/>
              <a:buFont typeface="Lucida Grande"/>
              <a:buChar char="-"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8000" indent="-158400">
              <a:lnSpc>
                <a:spcPct val="100000"/>
              </a:lnSpc>
              <a:buSzPct val="60000"/>
              <a:buFont typeface="Courier New"/>
              <a:buChar char="o"/>
              <a:defRPr lang="es-ES_tradnl" sz="12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411200" indent="-158400">
              <a:lnSpc>
                <a:spcPct val="100000"/>
              </a:lnSpc>
              <a:buSzPct val="70000"/>
              <a:defRPr lang="es-ES" sz="12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4" name="Marcador de número de diapositiva 6">
            <a:extLst>
              <a:ext uri="{FF2B5EF4-FFF2-40B4-BE49-F238E27FC236}">
                <a16:creationId xmlns:a16="http://schemas.microsoft.com/office/drawing/2014/main" id="{5A2FFB4C-E7DD-0419-5B61-30D6CD9A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9644" y="4737909"/>
            <a:ext cx="2133600" cy="213547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58EF458-5B7C-9F44-BB09-A6316498C08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7991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12CC883C-472E-CF44-54B6-91C61921C8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81CED1A0-723E-D6A3-44F7-C99FE6B18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7407"/>
            <a:ext cx="6442263" cy="40817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B45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1109171C-B588-9F38-2029-1AE0B77693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3965533" cy="3394472"/>
          </a:xfrm>
          <a:prstGeom prst="rect">
            <a:avLst/>
          </a:prstGeom>
        </p:spPr>
        <p:txBody>
          <a:bodyPr lIns="0" rIns="0"/>
          <a:lstStyle>
            <a:lvl1pPr marL="108000" indent="0">
              <a:lnSpc>
                <a:spcPct val="100000"/>
              </a:lnSpc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5600" indent="-140400">
              <a:lnSpc>
                <a:spcPct val="100000"/>
              </a:lnSpc>
              <a:buSzPct val="80000"/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784800" indent="-158400">
              <a:lnSpc>
                <a:spcPct val="100000"/>
              </a:lnSpc>
              <a:buSzPct val="80000"/>
              <a:buFont typeface="Lucida Grande"/>
              <a:buChar char="-"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8000" indent="-158400">
              <a:lnSpc>
                <a:spcPct val="100000"/>
              </a:lnSpc>
              <a:buSzPct val="60000"/>
              <a:buFont typeface="Courier New"/>
              <a:buChar char="o"/>
              <a:defRPr lang="es-ES_tradnl" sz="11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411200" indent="-158400">
              <a:lnSpc>
                <a:spcPct val="100000"/>
              </a:lnSpc>
              <a:buSzPct val="70000"/>
              <a:defRPr lang="es-ES" sz="11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BF81288D-73A1-D1A2-E4E6-B0FF9FEBAE7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21267" y="1200151"/>
            <a:ext cx="3965533" cy="3394472"/>
          </a:xfrm>
          <a:prstGeom prst="rect">
            <a:avLst/>
          </a:prstGeom>
        </p:spPr>
        <p:txBody>
          <a:bodyPr lIns="0" rIns="0"/>
          <a:lstStyle>
            <a:lvl1pPr marL="108000" indent="0">
              <a:lnSpc>
                <a:spcPct val="100000"/>
              </a:lnSpc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5600" indent="-140400">
              <a:lnSpc>
                <a:spcPct val="100000"/>
              </a:lnSpc>
              <a:buSzPct val="80000"/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784800" indent="-158400">
              <a:lnSpc>
                <a:spcPct val="100000"/>
              </a:lnSpc>
              <a:buSzPct val="80000"/>
              <a:buFont typeface="Lucida Grande"/>
              <a:buChar char="-"/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8000" indent="-158400">
              <a:lnSpc>
                <a:spcPct val="100000"/>
              </a:lnSpc>
              <a:buSzPct val="60000"/>
              <a:buFont typeface="Courier New"/>
              <a:buChar char="o"/>
              <a:defRPr lang="es-ES_tradnl" sz="11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411200" indent="-158400">
              <a:lnSpc>
                <a:spcPct val="100000"/>
              </a:lnSpc>
              <a:buSzPct val="70000"/>
              <a:defRPr lang="es-ES" sz="11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12" name="Marcador de número de diapositiva 6">
            <a:extLst>
              <a:ext uri="{FF2B5EF4-FFF2-40B4-BE49-F238E27FC236}">
                <a16:creationId xmlns:a16="http://schemas.microsoft.com/office/drawing/2014/main" id="{0512EE8B-937A-9D05-8179-B3BD601F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9644" y="4737909"/>
            <a:ext cx="2133600" cy="213547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58EF458-5B7C-9F44-BB09-A6316498C08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036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bg>
      <p:bgPr>
        <a:solidFill>
          <a:srgbClr val="0C46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B136455-9882-F68F-059A-3436EFCE5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0EEDFE9-AB61-5C54-AB88-6BD9EE9E62D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65830" y="1816096"/>
            <a:ext cx="1812339" cy="165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7693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0" r:id="rId2"/>
    <p:sldLayoutId id="2147483664" r:id="rId3"/>
    <p:sldLayoutId id="2147483652" r:id="rId4"/>
    <p:sldLayoutId id="214748367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accent1"/>
          </a:solidFill>
          <a:latin typeface="Cambria"/>
          <a:ea typeface="+mj-ea"/>
          <a:cs typeface="Cambria"/>
        </a:defRPr>
      </a:lvl1pPr>
    </p:titleStyle>
    <p:bodyStyle>
      <a:lvl1pPr marL="284400" indent="-1764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1pPr>
      <a:lvl2pPr marL="525600" indent="-140400" algn="l" defTabSz="457200" rtl="0" eaLnBrk="1" latinLnBrk="0" hangingPunct="1">
        <a:spcBef>
          <a:spcPts val="600"/>
        </a:spcBef>
        <a:buSzPct val="80000"/>
        <a:buFont typeface="Lucida Grande"/>
        <a:buChar char="›"/>
        <a:defRPr sz="16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F992-2855-D3B0-27E2-9CB22A10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s-CL" dirty="0"/>
          </a:p>
        </p:txBody>
      </p:sp>
      <p:sp>
        <p:nvSpPr>
          <p:cNvPr id="4" name="Marcador de texto 13">
            <a:extLst>
              <a:ext uri="{FF2B5EF4-FFF2-40B4-BE49-F238E27FC236}">
                <a16:creationId xmlns:a16="http://schemas.microsoft.com/office/drawing/2014/main" id="{FD915BB1-D1A9-73A2-94AB-9864439734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61660" y="1861314"/>
            <a:ext cx="4820681" cy="368929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98D4237-27FD-E567-E3D7-C4E261B34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881" y="2978727"/>
            <a:ext cx="1480212" cy="1351498"/>
          </a:xfrm>
          <a:prstGeom prst="rect">
            <a:avLst/>
          </a:prstGeom>
        </p:spPr>
      </p:pic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1C75D995-5662-4D25-A4E4-9A2AAE4F9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0936" y="2832871"/>
            <a:ext cx="2423073" cy="170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865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2EFAA-0987-87C7-A396-BBA1FF798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A6B674-4932-C31A-0A60-AB3C0979C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52E5CD-B4EB-C555-14B1-0D3CA533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9644" y="4737909"/>
            <a:ext cx="2133600" cy="213547"/>
          </a:xfrm>
          <a:prstGeom prst="rect">
            <a:avLst/>
          </a:prstGeom>
        </p:spPr>
        <p:txBody>
          <a:bodyPr/>
          <a:lstStyle/>
          <a:p>
            <a:fld id="{758EF458-5B7C-9F44-BB09-A6316498C081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92521EE-3829-4878-B25F-FCB85C89E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946" y="70340"/>
            <a:ext cx="1294298" cy="9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5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9F24CF3-E76A-DEA0-4380-CB1B47E6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D707CD-B67E-1772-E8E4-7EB81B820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903FFB-7CDA-1B64-197F-A57B032D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F458-5B7C-9F44-BB09-A6316498C081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871900C-B12F-41E2-BDA9-89885E98B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946" y="70340"/>
            <a:ext cx="1294298" cy="9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6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78F27-F1BB-47A7-F313-8B4BE178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54E1DF-D549-C73A-3DE8-68D5698B3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D500D4-DFE2-3365-92F3-6A1F588208FB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A9C40D-4FF8-5DF2-E359-F92D4F73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F458-5B7C-9F44-BB09-A6316498C081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28AFEF8-64BA-4E03-BB40-B6DBB8563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946" y="70340"/>
            <a:ext cx="1294298" cy="9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7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243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PT INTITUCIONAL MINSAL">
      <a:dk1>
        <a:srgbClr val="0A1D21"/>
      </a:dk1>
      <a:lt1>
        <a:sysClr val="window" lastClr="FFFFFF"/>
      </a:lt1>
      <a:dk2>
        <a:srgbClr val="1F497D"/>
      </a:dk2>
      <a:lt2>
        <a:srgbClr val="EEECE1"/>
      </a:lt2>
      <a:accent1>
        <a:srgbClr val="115C80"/>
      </a:accent1>
      <a:accent2>
        <a:srgbClr val="DD314F"/>
      </a:accent2>
      <a:accent3>
        <a:srgbClr val="55B3C1"/>
      </a:accent3>
      <a:accent4>
        <a:srgbClr val="8064A2"/>
      </a:accent4>
      <a:accent5>
        <a:srgbClr val="B5C9E4"/>
      </a:accent5>
      <a:accent6>
        <a:srgbClr val="D8CF79"/>
      </a:accent6>
      <a:hlink>
        <a:srgbClr val="F0D0D7"/>
      </a:hlink>
      <a:folHlink>
        <a:srgbClr val="4C2C6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4</Words>
  <Application>Microsoft Office PowerPoint</Application>
  <PresentationFormat>Presentación en pantalla (16:9)</PresentationFormat>
  <Paragraphs>4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Courier New</vt:lpstr>
      <vt:lpstr>Lucida Grande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 .</dc:creator>
  <cp:lastModifiedBy>Usuario</cp:lastModifiedBy>
  <cp:revision>47</cp:revision>
  <dcterms:created xsi:type="dcterms:W3CDTF">2022-12-22T19:49:37Z</dcterms:created>
  <dcterms:modified xsi:type="dcterms:W3CDTF">2025-02-04T18:08:51Z</dcterms:modified>
</cp:coreProperties>
</file>